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Times New Roman Bold" panose="02020803070505020304" pitchFamily="18" charset="0"/>
      <p:regular r:id="rId11"/>
      <p:bold r:id="rId12"/>
    </p:embeddedFont>
    <p:embeddedFont>
      <p:font typeface="Times New Roman Bold Italics" panose="020B0604020202020204" charset="0"/>
      <p:regular r:id="rId13"/>
    </p:embeddedFont>
    <p:embeddedFont>
      <p:font typeface="Times New Roman Italics" panose="020B0604020202020204" charset="0"/>
      <p:regular r:id="rId14"/>
    </p:embeddedFont>
    <p:embeddedFont>
      <p:font typeface="Times New Roman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sv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69637">
            <a:off x="254681" y="6492639"/>
            <a:ext cx="4451550" cy="8620959"/>
          </a:xfrm>
          <a:custGeom>
            <a:avLst/>
            <a:gdLst/>
            <a:ahLst/>
            <a:cxnLst/>
            <a:rect l="l" t="t" r="r" b="b"/>
            <a:pathLst>
              <a:path w="4451550" h="8620959">
                <a:moveTo>
                  <a:pt x="0" y="0"/>
                </a:moveTo>
                <a:lnTo>
                  <a:pt x="4451550" y="0"/>
                </a:lnTo>
                <a:lnTo>
                  <a:pt x="4451550" y="8620959"/>
                </a:lnTo>
                <a:lnTo>
                  <a:pt x="0" y="8620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523922">
            <a:off x="4209481" y="7376048"/>
            <a:ext cx="2903261" cy="5383691"/>
          </a:xfrm>
          <a:custGeom>
            <a:avLst/>
            <a:gdLst/>
            <a:ahLst/>
            <a:cxnLst/>
            <a:rect l="l" t="t" r="r" b="b"/>
            <a:pathLst>
              <a:path w="2903261" h="5383691">
                <a:moveTo>
                  <a:pt x="0" y="0"/>
                </a:moveTo>
                <a:lnTo>
                  <a:pt x="2903262" y="0"/>
                </a:lnTo>
                <a:lnTo>
                  <a:pt x="2903262" y="5383691"/>
                </a:lnTo>
                <a:lnTo>
                  <a:pt x="0" y="538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223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9465355">
            <a:off x="15963565" y="7988428"/>
            <a:ext cx="3761842" cy="3164310"/>
          </a:xfrm>
          <a:custGeom>
            <a:avLst/>
            <a:gdLst/>
            <a:ahLst/>
            <a:cxnLst/>
            <a:rect l="l" t="t" r="r" b="b"/>
            <a:pathLst>
              <a:path w="3761842" h="3164310">
                <a:moveTo>
                  <a:pt x="0" y="0"/>
                </a:moveTo>
                <a:lnTo>
                  <a:pt x="3761841" y="0"/>
                </a:lnTo>
                <a:lnTo>
                  <a:pt x="3761841" y="3164310"/>
                </a:lnTo>
                <a:lnTo>
                  <a:pt x="0" y="316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003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2416144">
            <a:off x="13147348" y="7550819"/>
            <a:ext cx="3299764" cy="3550453"/>
          </a:xfrm>
          <a:custGeom>
            <a:avLst/>
            <a:gdLst/>
            <a:ahLst/>
            <a:cxnLst/>
            <a:rect l="l" t="t" r="r" b="b"/>
            <a:pathLst>
              <a:path w="3299764" h="3550453">
                <a:moveTo>
                  <a:pt x="0" y="0"/>
                </a:moveTo>
                <a:lnTo>
                  <a:pt x="3299764" y="0"/>
                </a:lnTo>
                <a:lnTo>
                  <a:pt x="3299764" y="3550453"/>
                </a:lnTo>
                <a:lnTo>
                  <a:pt x="0" y="3550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426" b="-8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4111" y="7062119"/>
            <a:ext cx="1725016" cy="2591758"/>
          </a:xfrm>
          <a:custGeom>
            <a:avLst/>
            <a:gdLst/>
            <a:ahLst/>
            <a:cxnLst/>
            <a:rect l="l" t="t" r="r" b="b"/>
            <a:pathLst>
              <a:path w="1725016" h="2591758">
                <a:moveTo>
                  <a:pt x="0" y="0"/>
                </a:moveTo>
                <a:lnTo>
                  <a:pt x="1725016" y="0"/>
                </a:lnTo>
                <a:lnTo>
                  <a:pt x="1725016" y="2591758"/>
                </a:lnTo>
                <a:lnTo>
                  <a:pt x="0" y="2591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641" r="-306014" b="-156394"/>
            </a:stretch>
          </a:blipFill>
        </p:spPr>
      </p:sp>
      <p:sp>
        <p:nvSpPr>
          <p:cNvPr id="7" name="Freeform 7"/>
          <p:cNvSpPr/>
          <p:nvPr/>
        </p:nvSpPr>
        <p:spPr>
          <a:xfrm rot="10332878">
            <a:off x="14864165" y="7079544"/>
            <a:ext cx="756140" cy="1039693"/>
          </a:xfrm>
          <a:custGeom>
            <a:avLst/>
            <a:gdLst/>
            <a:ahLst/>
            <a:cxnLst/>
            <a:rect l="l" t="t" r="r" b="b"/>
            <a:pathLst>
              <a:path w="756140" h="1039693">
                <a:moveTo>
                  <a:pt x="0" y="0"/>
                </a:moveTo>
                <a:lnTo>
                  <a:pt x="756140" y="0"/>
                </a:lnTo>
                <a:lnTo>
                  <a:pt x="756140" y="1039692"/>
                </a:lnTo>
                <a:lnTo>
                  <a:pt x="0" y="1039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67711">
            <a:off x="16152225" y="7579797"/>
            <a:ext cx="1640273" cy="2255375"/>
          </a:xfrm>
          <a:custGeom>
            <a:avLst/>
            <a:gdLst/>
            <a:ahLst/>
            <a:cxnLst/>
            <a:rect l="l" t="t" r="r" b="b"/>
            <a:pathLst>
              <a:path w="1640273" h="2255375">
                <a:moveTo>
                  <a:pt x="0" y="0"/>
                </a:moveTo>
                <a:lnTo>
                  <a:pt x="1640273" y="0"/>
                </a:lnTo>
                <a:lnTo>
                  <a:pt x="1640273" y="2255375"/>
                </a:lnTo>
                <a:lnTo>
                  <a:pt x="0" y="22553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131089">
            <a:off x="-1090936" y="6639061"/>
            <a:ext cx="2405400" cy="4658344"/>
          </a:xfrm>
          <a:custGeom>
            <a:avLst/>
            <a:gdLst/>
            <a:ahLst/>
            <a:cxnLst/>
            <a:rect l="l" t="t" r="r" b="b"/>
            <a:pathLst>
              <a:path w="2405400" h="4658344">
                <a:moveTo>
                  <a:pt x="0" y="0"/>
                </a:moveTo>
                <a:lnTo>
                  <a:pt x="2405399" y="0"/>
                </a:lnTo>
                <a:lnTo>
                  <a:pt x="2405399" y="4658344"/>
                </a:lnTo>
                <a:lnTo>
                  <a:pt x="0" y="465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536" y="2966314"/>
            <a:ext cx="10023395" cy="138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0"/>
              </a:lnSpc>
            </a:pPr>
            <a:r>
              <a:rPr lang="en-US" sz="10420" b="1">
                <a:solidFill>
                  <a:srgbClr val="FFF9F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Hack Fest 2025</a:t>
            </a:r>
          </a:p>
        </p:txBody>
      </p:sp>
      <p:sp>
        <p:nvSpPr>
          <p:cNvPr id="11" name="Freeform 11"/>
          <p:cNvSpPr/>
          <p:nvPr/>
        </p:nvSpPr>
        <p:spPr>
          <a:xfrm rot="1879823">
            <a:off x="9576881" y="2604646"/>
            <a:ext cx="1169786" cy="694040"/>
          </a:xfrm>
          <a:custGeom>
            <a:avLst/>
            <a:gdLst/>
            <a:ahLst/>
            <a:cxnLst/>
            <a:rect l="l" t="t" r="r" b="b"/>
            <a:pathLst>
              <a:path w="1169786" h="694040">
                <a:moveTo>
                  <a:pt x="0" y="0"/>
                </a:moveTo>
                <a:lnTo>
                  <a:pt x="1169786" y="0"/>
                </a:lnTo>
                <a:lnTo>
                  <a:pt x="1169786" y="694041"/>
                </a:lnTo>
                <a:lnTo>
                  <a:pt x="0" y="69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5677"/>
            </a:stretch>
          </a:blipFill>
        </p:spPr>
      </p:sp>
      <p:sp>
        <p:nvSpPr>
          <p:cNvPr id="12" name="Freeform 12"/>
          <p:cNvSpPr/>
          <p:nvPr/>
        </p:nvSpPr>
        <p:spPr>
          <a:xfrm rot="418096">
            <a:off x="361814" y="4310434"/>
            <a:ext cx="6296599" cy="892972"/>
          </a:xfrm>
          <a:custGeom>
            <a:avLst/>
            <a:gdLst/>
            <a:ahLst/>
            <a:cxnLst/>
            <a:rect l="l" t="t" r="r" b="b"/>
            <a:pathLst>
              <a:path w="6296599" h="892972">
                <a:moveTo>
                  <a:pt x="0" y="0"/>
                </a:moveTo>
                <a:lnTo>
                  <a:pt x="6296599" y="0"/>
                </a:lnTo>
                <a:lnTo>
                  <a:pt x="6296599" y="892973"/>
                </a:lnTo>
                <a:lnTo>
                  <a:pt x="0" y="892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241437" y="6190379"/>
            <a:ext cx="4660298" cy="871740"/>
            <a:chOff x="0" y="0"/>
            <a:chExt cx="7711221" cy="1455293"/>
          </a:xfrm>
        </p:grpSpPr>
        <p:sp>
          <p:nvSpPr>
            <p:cNvPr id="14" name="Freeform 14"/>
            <p:cNvSpPr/>
            <p:nvPr/>
          </p:nvSpPr>
          <p:spPr>
            <a:xfrm>
              <a:off x="-3302" y="-6096"/>
              <a:ext cx="7714396" cy="1467485"/>
            </a:xfrm>
            <a:custGeom>
              <a:avLst/>
              <a:gdLst/>
              <a:ahLst/>
              <a:cxnLst/>
              <a:rect l="l" t="t" r="r" b="b"/>
              <a:pathLst>
                <a:path w="7714396" h="1467485">
                  <a:moveTo>
                    <a:pt x="7685694" y="453009"/>
                  </a:moveTo>
                  <a:cubicBezTo>
                    <a:pt x="7681757" y="418465"/>
                    <a:pt x="7667406" y="385953"/>
                    <a:pt x="7644292" y="360045"/>
                  </a:cubicBezTo>
                  <a:cubicBezTo>
                    <a:pt x="7578125" y="285877"/>
                    <a:pt x="7435250" y="134493"/>
                    <a:pt x="7348763" y="101092"/>
                  </a:cubicBezTo>
                  <a:cubicBezTo>
                    <a:pt x="7191537" y="40513"/>
                    <a:pt x="7095144" y="18796"/>
                    <a:pt x="7058441" y="11938"/>
                  </a:cubicBezTo>
                  <a:cubicBezTo>
                    <a:pt x="7048281" y="10033"/>
                    <a:pt x="7038121" y="9144"/>
                    <a:pt x="7027707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752856"/>
                    <a:pt x="5461" y="923671"/>
                  </a:cubicBezTo>
                  <a:cubicBezTo>
                    <a:pt x="8001" y="1003554"/>
                    <a:pt x="43053" y="1079754"/>
                    <a:pt x="81153" y="1146429"/>
                  </a:cubicBezTo>
                  <a:cubicBezTo>
                    <a:pt x="133858" y="1238758"/>
                    <a:pt x="216916" y="1312926"/>
                    <a:pt x="319786" y="1353820"/>
                  </a:cubicBezTo>
                  <a:cubicBezTo>
                    <a:pt x="330581" y="1358138"/>
                    <a:pt x="341249" y="1362202"/>
                    <a:pt x="351790" y="1366266"/>
                  </a:cubicBezTo>
                  <a:cubicBezTo>
                    <a:pt x="403733" y="1386332"/>
                    <a:pt x="449072" y="1402080"/>
                    <a:pt x="487807" y="1414526"/>
                  </a:cubicBezTo>
                  <a:cubicBezTo>
                    <a:pt x="579374" y="1443863"/>
                    <a:pt x="675132" y="1458341"/>
                    <a:pt x="908821" y="1458341"/>
                  </a:cubicBezTo>
                  <a:lnTo>
                    <a:pt x="1669721" y="1458341"/>
                  </a:lnTo>
                  <a:cubicBezTo>
                    <a:pt x="1669721" y="1458341"/>
                    <a:pt x="6026835" y="1458341"/>
                    <a:pt x="6026835" y="1458341"/>
                  </a:cubicBezTo>
                  <a:lnTo>
                    <a:pt x="6970176" y="1458341"/>
                  </a:lnTo>
                  <a:cubicBezTo>
                    <a:pt x="6974875" y="1458341"/>
                    <a:pt x="6979574" y="1458595"/>
                    <a:pt x="6984273" y="1458976"/>
                  </a:cubicBezTo>
                  <a:cubicBezTo>
                    <a:pt x="7010943" y="1461135"/>
                    <a:pt x="7118766" y="1467485"/>
                    <a:pt x="7284755" y="1445133"/>
                  </a:cubicBezTo>
                  <a:cubicBezTo>
                    <a:pt x="7460142" y="1421511"/>
                    <a:pt x="7537485" y="1352931"/>
                    <a:pt x="7625496" y="1242441"/>
                  </a:cubicBezTo>
                  <a:cubicBezTo>
                    <a:pt x="7625496" y="1242441"/>
                    <a:pt x="7625496" y="1242441"/>
                    <a:pt x="7625750" y="1242060"/>
                  </a:cubicBezTo>
                  <a:cubicBezTo>
                    <a:pt x="7660548" y="1195451"/>
                    <a:pt x="7681122" y="1139825"/>
                    <a:pt x="7685440" y="1081913"/>
                  </a:cubicBezTo>
                  <a:cubicBezTo>
                    <a:pt x="7694838" y="955294"/>
                    <a:pt x="7712618" y="727456"/>
                    <a:pt x="7714269" y="719201"/>
                  </a:cubicBezTo>
                  <a:cubicBezTo>
                    <a:pt x="7714396" y="711962"/>
                    <a:pt x="7714015" y="704723"/>
                    <a:pt x="7713253" y="697484"/>
                  </a:cubicBezTo>
                  <a:lnTo>
                    <a:pt x="7685567" y="453136"/>
                  </a:lnTo>
                  <a:close/>
                </a:path>
              </a:pathLst>
            </a:custGeom>
            <a:solidFill>
              <a:srgbClr val="FFE4B3"/>
            </a:solidFill>
          </p:spPr>
        </p:sp>
      </p:grpSp>
      <p:sp>
        <p:nvSpPr>
          <p:cNvPr id="15" name="Freeform 15"/>
          <p:cNvSpPr/>
          <p:nvPr/>
        </p:nvSpPr>
        <p:spPr>
          <a:xfrm rot="10332878" flipH="1">
            <a:off x="16416274" y="-118778"/>
            <a:ext cx="1719513" cy="2364330"/>
          </a:xfrm>
          <a:custGeom>
            <a:avLst/>
            <a:gdLst/>
            <a:ahLst/>
            <a:cxnLst/>
            <a:rect l="l" t="t" r="r" b="b"/>
            <a:pathLst>
              <a:path w="1719513" h="2364330">
                <a:moveTo>
                  <a:pt x="1719512" y="0"/>
                </a:moveTo>
                <a:lnTo>
                  <a:pt x="0" y="0"/>
                </a:lnTo>
                <a:lnTo>
                  <a:pt x="0" y="2364330"/>
                </a:lnTo>
                <a:lnTo>
                  <a:pt x="1719512" y="2364330"/>
                </a:lnTo>
                <a:lnTo>
                  <a:pt x="17195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079170" y="1725824"/>
            <a:ext cx="6850889" cy="6439835"/>
            <a:chOff x="0" y="0"/>
            <a:chExt cx="9134518" cy="8586447"/>
          </a:xfrm>
        </p:grpSpPr>
        <p:sp>
          <p:nvSpPr>
            <p:cNvPr id="17" name="Freeform 17"/>
            <p:cNvSpPr/>
            <p:nvPr/>
          </p:nvSpPr>
          <p:spPr>
            <a:xfrm rot="5400000">
              <a:off x="274036" y="-274036"/>
              <a:ext cx="8586447" cy="9134518"/>
            </a:xfrm>
            <a:custGeom>
              <a:avLst/>
              <a:gdLst/>
              <a:ahLst/>
              <a:cxnLst/>
              <a:rect l="l" t="t" r="r" b="b"/>
              <a:pathLst>
                <a:path w="8586447" h="9134518">
                  <a:moveTo>
                    <a:pt x="0" y="0"/>
                  </a:moveTo>
                  <a:lnTo>
                    <a:pt x="8586447" y="0"/>
                  </a:lnTo>
                  <a:lnTo>
                    <a:pt x="8586447" y="9134519"/>
                  </a:lnTo>
                  <a:lnTo>
                    <a:pt x="0" y="913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400509" y="326609"/>
              <a:ext cx="6716219" cy="7257211"/>
            </a:xfrm>
            <a:custGeom>
              <a:avLst/>
              <a:gdLst/>
              <a:ahLst/>
              <a:cxnLst/>
              <a:rect l="l" t="t" r="r" b="b"/>
              <a:pathLst>
                <a:path w="6716219" h="7257211">
                  <a:moveTo>
                    <a:pt x="0" y="0"/>
                  </a:moveTo>
                  <a:lnTo>
                    <a:pt x="6716219" y="0"/>
                  </a:lnTo>
                  <a:lnTo>
                    <a:pt x="6716219" y="7257211"/>
                  </a:lnTo>
                  <a:lnTo>
                    <a:pt x="0" y="725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58536" y="549489"/>
            <a:ext cx="10479169" cy="879859"/>
            <a:chOff x="0" y="0"/>
            <a:chExt cx="4840246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40246" cy="406400"/>
            </a:xfrm>
            <a:custGeom>
              <a:avLst/>
              <a:gdLst/>
              <a:ahLst/>
              <a:cxnLst/>
              <a:rect l="l" t="t" r="r" b="b"/>
              <a:pathLst>
                <a:path w="4840246" h="406400">
                  <a:moveTo>
                    <a:pt x="4637046" y="0"/>
                  </a:moveTo>
                  <a:cubicBezTo>
                    <a:pt x="4749270" y="0"/>
                    <a:pt x="4840246" y="90976"/>
                    <a:pt x="4840246" y="203200"/>
                  </a:cubicBezTo>
                  <a:cubicBezTo>
                    <a:pt x="4840246" y="315424"/>
                    <a:pt x="4749270" y="406400"/>
                    <a:pt x="46370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4024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7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00764" y="549769"/>
            <a:ext cx="1080597" cy="840972"/>
          </a:xfrm>
          <a:custGeom>
            <a:avLst/>
            <a:gdLst/>
            <a:ahLst/>
            <a:cxnLst/>
            <a:rect l="l" t="t" r="r" b="b"/>
            <a:pathLst>
              <a:path w="1080597" h="840972">
                <a:moveTo>
                  <a:pt x="0" y="0"/>
                </a:moveTo>
                <a:lnTo>
                  <a:pt x="1080596" y="0"/>
                </a:lnTo>
                <a:lnTo>
                  <a:pt x="1080596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3265" r="-247090" b="-33271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162410" y="638978"/>
            <a:ext cx="1042768" cy="723187"/>
          </a:xfrm>
          <a:custGeom>
            <a:avLst/>
            <a:gdLst/>
            <a:ahLst/>
            <a:cxnLst/>
            <a:rect l="l" t="t" r="r" b="b"/>
            <a:pathLst>
              <a:path w="1042768" h="723187">
                <a:moveTo>
                  <a:pt x="0" y="0"/>
                </a:moveTo>
                <a:lnTo>
                  <a:pt x="1042769" y="0"/>
                </a:lnTo>
                <a:lnTo>
                  <a:pt x="1042769" y="723188"/>
                </a:lnTo>
                <a:lnTo>
                  <a:pt x="0" y="723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7298" t="-51082" r="-123315" b="-3190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63003" y="638978"/>
            <a:ext cx="1270235" cy="625266"/>
          </a:xfrm>
          <a:custGeom>
            <a:avLst/>
            <a:gdLst/>
            <a:ahLst/>
            <a:cxnLst/>
            <a:rect l="l" t="t" r="r" b="b"/>
            <a:pathLst>
              <a:path w="1270235" h="625266">
                <a:moveTo>
                  <a:pt x="0" y="0"/>
                </a:moveTo>
                <a:lnTo>
                  <a:pt x="1270235" y="0"/>
                </a:lnTo>
                <a:lnTo>
                  <a:pt x="1270235" y="625266"/>
                </a:lnTo>
                <a:lnTo>
                  <a:pt x="0" y="6252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35596" b="-2708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534638" y="664028"/>
            <a:ext cx="1940622" cy="600217"/>
          </a:xfrm>
          <a:custGeom>
            <a:avLst/>
            <a:gdLst/>
            <a:ahLst/>
            <a:cxnLst/>
            <a:rect l="l" t="t" r="r" b="b"/>
            <a:pathLst>
              <a:path w="1940622" h="600217">
                <a:moveTo>
                  <a:pt x="0" y="0"/>
                </a:moveTo>
                <a:lnTo>
                  <a:pt x="1940622" y="0"/>
                </a:lnTo>
                <a:lnTo>
                  <a:pt x="1940622" y="600216"/>
                </a:lnTo>
                <a:lnTo>
                  <a:pt x="0" y="6002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37026" b="-44840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758517" y="603935"/>
            <a:ext cx="770966" cy="77096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3491121" y="6378943"/>
            <a:ext cx="4160932" cy="47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34"/>
              </a:lnSpc>
            </a:pPr>
            <a:r>
              <a:rPr lang="en-US" sz="3034" b="1" u="sng" dirty="0">
                <a:solidFill>
                  <a:srgbClr val="2A3C63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  <a:hlinkClick r:id="rId22" action="ppaction://hlinksldjump"/>
              </a:rPr>
              <a:t>Explore Now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6046" y="4918966"/>
            <a:ext cx="10497641" cy="127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5"/>
              </a:lnSpc>
            </a:pPr>
            <a:r>
              <a:rPr lang="en-US" sz="3468" b="1">
                <a:solidFill>
                  <a:srgbClr val="FDF7F1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12 hours of coding, creativity, and collaboration.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  <a:endParaRPr lang="en-US" sz="3468" b="1">
              <a:solidFill>
                <a:srgbClr val="FDF7F1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67749">
            <a:off x="-1300674" y="-1027340"/>
            <a:ext cx="15499374" cy="15559446"/>
          </a:xfrm>
          <a:custGeom>
            <a:avLst/>
            <a:gdLst/>
            <a:ahLst/>
            <a:cxnLst/>
            <a:rect l="l" t="t" r="r" b="b"/>
            <a:pathLst>
              <a:path w="15499374" h="15559446">
                <a:moveTo>
                  <a:pt x="0" y="0"/>
                </a:moveTo>
                <a:lnTo>
                  <a:pt x="15499374" y="0"/>
                </a:lnTo>
                <a:lnTo>
                  <a:pt x="15499374" y="15559447"/>
                </a:lnTo>
                <a:lnTo>
                  <a:pt x="0" y="1555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511" r="-17006" b="-84959"/>
            </a:stretch>
          </a:blipFill>
        </p:spPr>
      </p:sp>
      <p:sp>
        <p:nvSpPr>
          <p:cNvPr id="3" name="Freeform 3"/>
          <p:cNvSpPr/>
          <p:nvPr/>
        </p:nvSpPr>
        <p:spPr>
          <a:xfrm rot="7495840">
            <a:off x="-882577" y="8769591"/>
            <a:ext cx="2818924" cy="3113103"/>
          </a:xfrm>
          <a:custGeom>
            <a:avLst/>
            <a:gdLst/>
            <a:ahLst/>
            <a:cxnLst/>
            <a:rect l="l" t="t" r="r" b="b"/>
            <a:pathLst>
              <a:path w="2818924" h="3113103">
                <a:moveTo>
                  <a:pt x="0" y="0"/>
                </a:moveTo>
                <a:lnTo>
                  <a:pt x="2818924" y="0"/>
                </a:lnTo>
                <a:lnTo>
                  <a:pt x="2818924" y="3113103"/>
                </a:lnTo>
                <a:lnTo>
                  <a:pt x="0" y="311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312" r="-39812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3152646">
            <a:off x="48238" y="-937608"/>
            <a:ext cx="3701067" cy="4399485"/>
          </a:xfrm>
          <a:custGeom>
            <a:avLst/>
            <a:gdLst/>
            <a:ahLst/>
            <a:cxnLst/>
            <a:rect l="l" t="t" r="r" b="b"/>
            <a:pathLst>
              <a:path w="3701067" h="4399485">
                <a:moveTo>
                  <a:pt x="0" y="0"/>
                </a:moveTo>
                <a:lnTo>
                  <a:pt x="3701067" y="0"/>
                </a:lnTo>
                <a:lnTo>
                  <a:pt x="3701067" y="4399485"/>
                </a:lnTo>
                <a:lnTo>
                  <a:pt x="0" y="4399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81296" y="278027"/>
            <a:ext cx="12638381" cy="2641735"/>
          </a:xfrm>
          <a:custGeom>
            <a:avLst/>
            <a:gdLst/>
            <a:ahLst/>
            <a:cxnLst/>
            <a:rect l="l" t="t" r="r" b="b"/>
            <a:pathLst>
              <a:path w="12638381" h="2641735">
                <a:moveTo>
                  <a:pt x="0" y="0"/>
                </a:moveTo>
                <a:lnTo>
                  <a:pt x="12638381" y="0"/>
                </a:lnTo>
                <a:lnTo>
                  <a:pt x="12638381" y="2641736"/>
                </a:lnTo>
                <a:lnTo>
                  <a:pt x="0" y="2641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4017" b="-34788"/>
            </a:stretch>
          </a:blipFill>
        </p:spPr>
      </p:sp>
      <p:grpSp>
        <p:nvGrpSpPr>
          <p:cNvPr id="6" name="Group 6"/>
          <p:cNvGrpSpPr/>
          <p:nvPr/>
        </p:nvGrpSpPr>
        <p:grpSpPr>
          <a:xfrm rot="1459421">
            <a:off x="11939244" y="1036841"/>
            <a:ext cx="635682" cy="1987840"/>
            <a:chOff x="0" y="0"/>
            <a:chExt cx="167422" cy="523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422" cy="523546"/>
            </a:xfrm>
            <a:custGeom>
              <a:avLst/>
              <a:gdLst/>
              <a:ahLst/>
              <a:cxnLst/>
              <a:rect l="l" t="t" r="r" b="b"/>
              <a:pathLst>
                <a:path w="167422" h="523546">
                  <a:moveTo>
                    <a:pt x="0" y="0"/>
                  </a:moveTo>
                  <a:lnTo>
                    <a:pt x="167422" y="0"/>
                  </a:lnTo>
                  <a:lnTo>
                    <a:pt x="167422" y="523546"/>
                  </a:lnTo>
                  <a:lnTo>
                    <a:pt x="0" y="523546"/>
                  </a:lnTo>
                  <a:close/>
                </a:path>
              </a:pathLst>
            </a:custGeom>
            <a:solidFill>
              <a:srgbClr val="FDF7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7422" cy="590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257085" y="2407543"/>
            <a:ext cx="5674662" cy="5065925"/>
          </a:xfrm>
          <a:custGeom>
            <a:avLst/>
            <a:gdLst/>
            <a:ahLst/>
            <a:cxnLst/>
            <a:rect l="l" t="t" r="r" b="b"/>
            <a:pathLst>
              <a:path w="5674662" h="5065925">
                <a:moveTo>
                  <a:pt x="0" y="0"/>
                </a:moveTo>
                <a:lnTo>
                  <a:pt x="5674661" y="0"/>
                </a:lnTo>
                <a:lnTo>
                  <a:pt x="5674661" y="5065925"/>
                </a:lnTo>
                <a:lnTo>
                  <a:pt x="0" y="5065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70582" y="6589586"/>
            <a:ext cx="6217418" cy="1246188"/>
          </a:xfrm>
          <a:custGeom>
            <a:avLst/>
            <a:gdLst/>
            <a:ahLst/>
            <a:cxnLst/>
            <a:rect l="l" t="t" r="r" b="b"/>
            <a:pathLst>
              <a:path w="6217418" h="1246188">
                <a:moveTo>
                  <a:pt x="0" y="0"/>
                </a:moveTo>
                <a:lnTo>
                  <a:pt x="6217418" y="0"/>
                </a:lnTo>
                <a:lnTo>
                  <a:pt x="6217418" y="1246188"/>
                </a:lnTo>
                <a:lnTo>
                  <a:pt x="0" y="1246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2301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7950" y="976097"/>
            <a:ext cx="6347806" cy="105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9"/>
              </a:lnSpc>
            </a:pPr>
            <a:r>
              <a:rPr lang="en-US" sz="6526" b="1" i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Team Details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1804" y="3504986"/>
            <a:ext cx="10298018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name :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DF7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ID  :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DF7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: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DF7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 Names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885" y="7902538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 name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00706" y="7902538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Member name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4527" y="7902538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Member name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771" y="8905875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Member name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32620" y="8905875"/>
            <a:ext cx="328381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7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Member name 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663721">
            <a:off x="14409535" y="-2293615"/>
            <a:ext cx="3585148" cy="6867782"/>
          </a:xfrm>
          <a:custGeom>
            <a:avLst/>
            <a:gdLst/>
            <a:ahLst/>
            <a:cxnLst/>
            <a:rect l="l" t="t" r="r" b="b"/>
            <a:pathLst>
              <a:path w="3585148" h="6867782">
                <a:moveTo>
                  <a:pt x="0" y="0"/>
                </a:moveTo>
                <a:lnTo>
                  <a:pt x="3585148" y="0"/>
                </a:lnTo>
                <a:lnTo>
                  <a:pt x="3585148" y="6867782"/>
                </a:lnTo>
                <a:lnTo>
                  <a:pt x="0" y="686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0900" b="-424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24002" y="4146056"/>
            <a:ext cx="13734464" cy="16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 i="1" dirty="0">
                <a:solidFill>
                  <a:srgbClr val="FDF7F1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Problem Statement Title</a:t>
            </a:r>
          </a:p>
        </p:txBody>
      </p:sp>
      <p:sp>
        <p:nvSpPr>
          <p:cNvPr id="4" name="Freeform 4"/>
          <p:cNvSpPr/>
          <p:nvPr/>
        </p:nvSpPr>
        <p:spPr>
          <a:xfrm rot="5491258">
            <a:off x="3379395" y="6265949"/>
            <a:ext cx="2991335" cy="8622807"/>
          </a:xfrm>
          <a:custGeom>
            <a:avLst/>
            <a:gdLst/>
            <a:ahLst/>
            <a:cxnLst/>
            <a:rect l="l" t="t" r="r" b="b"/>
            <a:pathLst>
              <a:path w="2991335" h="8622807">
                <a:moveTo>
                  <a:pt x="0" y="0"/>
                </a:moveTo>
                <a:lnTo>
                  <a:pt x="2991335" y="0"/>
                </a:lnTo>
                <a:lnTo>
                  <a:pt x="2991335" y="8622807"/>
                </a:lnTo>
                <a:lnTo>
                  <a:pt x="0" y="862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6994" r="-89027"/>
            </a:stretch>
          </a:blipFill>
        </p:spPr>
      </p:sp>
      <p:sp>
        <p:nvSpPr>
          <p:cNvPr id="5" name="Freeform 5"/>
          <p:cNvSpPr/>
          <p:nvPr/>
        </p:nvSpPr>
        <p:spPr>
          <a:xfrm rot="758316">
            <a:off x="-4218" y="1851931"/>
            <a:ext cx="2610610" cy="2551872"/>
          </a:xfrm>
          <a:custGeom>
            <a:avLst/>
            <a:gdLst/>
            <a:ahLst/>
            <a:cxnLst/>
            <a:rect l="l" t="t" r="r" b="b"/>
            <a:pathLst>
              <a:path w="2610610" h="2551872">
                <a:moveTo>
                  <a:pt x="0" y="0"/>
                </a:moveTo>
                <a:lnTo>
                  <a:pt x="2610610" y="0"/>
                </a:lnTo>
                <a:lnTo>
                  <a:pt x="2610610" y="2551872"/>
                </a:lnTo>
                <a:lnTo>
                  <a:pt x="0" y="2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14619" y="7992246"/>
            <a:ext cx="3027148" cy="2505198"/>
          </a:xfrm>
          <a:custGeom>
            <a:avLst/>
            <a:gdLst/>
            <a:ahLst/>
            <a:cxnLst/>
            <a:rect l="l" t="t" r="r" b="b"/>
            <a:pathLst>
              <a:path w="3027148" h="2505198">
                <a:moveTo>
                  <a:pt x="0" y="0"/>
                </a:moveTo>
                <a:lnTo>
                  <a:pt x="3027148" y="0"/>
                </a:lnTo>
                <a:lnTo>
                  <a:pt x="3027148" y="2505198"/>
                </a:lnTo>
                <a:lnTo>
                  <a:pt x="0" y="2505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2726" b="-64250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373488">
            <a:off x="3458298" y="5806027"/>
            <a:ext cx="6225063" cy="882827"/>
          </a:xfrm>
          <a:custGeom>
            <a:avLst/>
            <a:gdLst/>
            <a:ahLst/>
            <a:cxnLst/>
            <a:rect l="l" t="t" r="r" b="b"/>
            <a:pathLst>
              <a:path w="6225063" h="882827">
                <a:moveTo>
                  <a:pt x="0" y="0"/>
                </a:moveTo>
                <a:lnTo>
                  <a:pt x="6225062" y="0"/>
                </a:lnTo>
                <a:lnTo>
                  <a:pt x="6225062" y="882827"/>
                </a:lnTo>
                <a:lnTo>
                  <a:pt x="0" y="8828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7865">
            <a:off x="6571314" y="3560369"/>
            <a:ext cx="463968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b="1" i="1">
                <a:solidFill>
                  <a:srgbClr val="FDF7F1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ROUND 1 :</a:t>
            </a:r>
          </a:p>
        </p:txBody>
      </p:sp>
      <p:sp>
        <p:nvSpPr>
          <p:cNvPr id="9" name="Freeform 9"/>
          <p:cNvSpPr/>
          <p:nvPr/>
        </p:nvSpPr>
        <p:spPr>
          <a:xfrm>
            <a:off x="15269056" y="5143500"/>
            <a:ext cx="3018944" cy="2848746"/>
          </a:xfrm>
          <a:custGeom>
            <a:avLst/>
            <a:gdLst/>
            <a:ahLst/>
            <a:cxnLst/>
            <a:rect l="l" t="t" r="r" b="b"/>
            <a:pathLst>
              <a:path w="3018944" h="2848746">
                <a:moveTo>
                  <a:pt x="0" y="0"/>
                </a:moveTo>
                <a:lnTo>
                  <a:pt x="3018944" y="0"/>
                </a:lnTo>
                <a:lnTo>
                  <a:pt x="3018944" y="2848746"/>
                </a:lnTo>
                <a:lnTo>
                  <a:pt x="0" y="2848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9263"/>
            </a:stretch>
          </a:blipFill>
        </p:spPr>
      </p:sp>
      <p:sp>
        <p:nvSpPr>
          <p:cNvPr id="10" name="Freeform 10"/>
          <p:cNvSpPr/>
          <p:nvPr/>
        </p:nvSpPr>
        <p:spPr>
          <a:xfrm rot="2961898">
            <a:off x="7092055" y="8235422"/>
            <a:ext cx="4265183" cy="4881469"/>
          </a:xfrm>
          <a:custGeom>
            <a:avLst/>
            <a:gdLst/>
            <a:ahLst/>
            <a:cxnLst/>
            <a:rect l="l" t="t" r="r" b="b"/>
            <a:pathLst>
              <a:path w="4265183" h="4881469">
                <a:moveTo>
                  <a:pt x="0" y="0"/>
                </a:moveTo>
                <a:lnTo>
                  <a:pt x="4265183" y="0"/>
                </a:lnTo>
                <a:lnTo>
                  <a:pt x="4265183" y="4881469"/>
                </a:lnTo>
                <a:lnTo>
                  <a:pt x="0" y="4881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64142" y="663061"/>
            <a:ext cx="5321325" cy="1053691"/>
            <a:chOff x="0" y="0"/>
            <a:chExt cx="895205" cy="1772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205" cy="177262"/>
            </a:xfrm>
            <a:custGeom>
              <a:avLst/>
              <a:gdLst/>
              <a:ahLst/>
              <a:cxnLst/>
              <a:rect l="l" t="t" r="r" b="b"/>
              <a:pathLst>
                <a:path w="895205" h="177262">
                  <a:moveTo>
                    <a:pt x="36372" y="0"/>
                  </a:moveTo>
                  <a:lnTo>
                    <a:pt x="858833" y="0"/>
                  </a:lnTo>
                  <a:cubicBezTo>
                    <a:pt x="868479" y="0"/>
                    <a:pt x="877731" y="3832"/>
                    <a:pt x="884552" y="10653"/>
                  </a:cubicBezTo>
                  <a:cubicBezTo>
                    <a:pt x="891373" y="17474"/>
                    <a:pt x="895205" y="26726"/>
                    <a:pt x="895205" y="36372"/>
                  </a:cubicBezTo>
                  <a:lnTo>
                    <a:pt x="895205" y="140890"/>
                  </a:lnTo>
                  <a:cubicBezTo>
                    <a:pt x="895205" y="160978"/>
                    <a:pt x="878921" y="177262"/>
                    <a:pt x="858833" y="177262"/>
                  </a:cubicBezTo>
                  <a:lnTo>
                    <a:pt x="36372" y="177262"/>
                  </a:lnTo>
                  <a:cubicBezTo>
                    <a:pt x="16284" y="177262"/>
                    <a:pt x="0" y="160978"/>
                    <a:pt x="0" y="140890"/>
                  </a:cubicBezTo>
                  <a:lnTo>
                    <a:pt x="0" y="36372"/>
                  </a:lnTo>
                  <a:cubicBezTo>
                    <a:pt x="0" y="26726"/>
                    <a:pt x="3832" y="17474"/>
                    <a:pt x="10653" y="10653"/>
                  </a:cubicBezTo>
                  <a:cubicBezTo>
                    <a:pt x="17474" y="3832"/>
                    <a:pt x="26726" y="0"/>
                    <a:pt x="36372" y="0"/>
                  </a:cubicBezTo>
                  <a:close/>
                </a:path>
              </a:pathLst>
            </a:custGeom>
            <a:solidFill>
              <a:srgbClr val="FFE4B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95205" cy="205837"/>
            </a:xfrm>
            <a:prstGeom prst="rect">
              <a:avLst/>
            </a:prstGeom>
          </p:spPr>
          <p:txBody>
            <a:bodyPr lIns="79531" tIns="79531" rIns="79531" bIns="79531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38718" y="164861"/>
            <a:ext cx="1528815" cy="2050091"/>
            <a:chOff x="0" y="0"/>
            <a:chExt cx="2038421" cy="2733455"/>
          </a:xfrm>
        </p:grpSpPr>
        <p:sp>
          <p:nvSpPr>
            <p:cNvPr id="15" name="Freeform 15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427956" y="796383"/>
            <a:ext cx="5321325" cy="9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12"/>
              </a:lnSpc>
              <a:spcBef>
                <a:spcPct val="0"/>
              </a:spcBef>
            </a:pPr>
            <a:r>
              <a:rPr lang="en-US" sz="5738" i="1" dirty="0">
                <a:solidFill>
                  <a:srgbClr val="2A3C63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Proposed Idea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276" y="3297896"/>
            <a:ext cx="17462907" cy="414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•D</a:t>
            </a:r>
            <a:r>
              <a:rPr lang="en-US" sz="5192" u="none" strike="noStrike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etailed explanation of the proposed solution</a:t>
            </a:r>
          </a:p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How it addresses the problem</a:t>
            </a:r>
          </a:p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 dirty="0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•Innovation and uniqueness of </a:t>
            </a: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</a:t>
            </a:r>
            <a:endParaRPr lang="en-US" sz="5192" u="none" strike="noStrike" dirty="0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0" algn="l">
              <a:lnSpc>
                <a:spcPts val="10769"/>
              </a:lnSpc>
              <a:spcBef>
                <a:spcPct val="0"/>
              </a:spcBef>
            </a:pPr>
            <a:endParaRPr lang="en-US" sz="5192" u="none" strike="noStrike" dirty="0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276" y="2768224"/>
            <a:ext cx="17462907" cy="281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</a:t>
            </a: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nalysis of the feasibility of the idea</a:t>
            </a:r>
          </a:p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•Potential challenges and risks</a:t>
            </a:r>
          </a:p>
          <a:p>
            <a:pPr marL="0" lvl="1" indent="0"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•Strategies for overcoming these challenges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0806" y="-212536"/>
            <a:ext cx="9126387" cy="2050091"/>
            <a:chOff x="0" y="0"/>
            <a:chExt cx="12168517" cy="2733455"/>
          </a:xfrm>
        </p:grpSpPr>
        <p:grpSp>
          <p:nvGrpSpPr>
            <p:cNvPr id="13" name="Group 13"/>
            <p:cNvGrpSpPr/>
            <p:nvPr/>
          </p:nvGrpSpPr>
          <p:grpSpPr>
            <a:xfrm>
              <a:off x="1692148" y="1328533"/>
              <a:ext cx="10476369" cy="1404922"/>
              <a:chOff x="0" y="0"/>
              <a:chExt cx="1321827" cy="177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1827" cy="177262"/>
              </a:xfrm>
              <a:custGeom>
                <a:avLst/>
                <a:gdLst/>
                <a:ahLst/>
                <a:cxnLst/>
                <a:rect l="l" t="t" r="r" b="b"/>
                <a:pathLst>
                  <a:path w="1321827" h="177262">
                    <a:moveTo>
                      <a:pt x="24633" y="0"/>
                    </a:moveTo>
                    <a:lnTo>
                      <a:pt x="1297194" y="0"/>
                    </a:lnTo>
                    <a:cubicBezTo>
                      <a:pt x="1303727" y="0"/>
                      <a:pt x="1309993" y="2595"/>
                      <a:pt x="1314612" y="7215"/>
                    </a:cubicBezTo>
                    <a:cubicBezTo>
                      <a:pt x="1319232" y="11834"/>
                      <a:pt x="1321827" y="18100"/>
                      <a:pt x="1321827" y="24633"/>
                    </a:cubicBezTo>
                    <a:lnTo>
                      <a:pt x="1321827" y="152629"/>
                    </a:lnTo>
                    <a:cubicBezTo>
                      <a:pt x="1321827" y="159162"/>
                      <a:pt x="1319232" y="165428"/>
                      <a:pt x="1314612" y="170047"/>
                    </a:cubicBezTo>
                    <a:cubicBezTo>
                      <a:pt x="1309993" y="174667"/>
                      <a:pt x="1303727" y="177262"/>
                      <a:pt x="1297194" y="177262"/>
                    </a:cubicBezTo>
                    <a:lnTo>
                      <a:pt x="24633" y="177262"/>
                    </a:lnTo>
                    <a:cubicBezTo>
                      <a:pt x="18100" y="177262"/>
                      <a:pt x="11834" y="174667"/>
                      <a:pt x="7215" y="170047"/>
                    </a:cubicBezTo>
                    <a:cubicBezTo>
                      <a:pt x="2595" y="165428"/>
                      <a:pt x="0" y="159162"/>
                      <a:pt x="0" y="152629"/>
                    </a:cubicBezTo>
                    <a:lnTo>
                      <a:pt x="0" y="24633"/>
                    </a:lnTo>
                    <a:cubicBezTo>
                      <a:pt x="0" y="18100"/>
                      <a:pt x="2595" y="11834"/>
                      <a:pt x="7215" y="7215"/>
                    </a:cubicBezTo>
                    <a:cubicBezTo>
                      <a:pt x="11834" y="2595"/>
                      <a:pt x="18100" y="0"/>
                      <a:pt x="24633" y="0"/>
                    </a:cubicBezTo>
                    <a:close/>
                  </a:path>
                </a:pathLst>
              </a:custGeom>
              <a:solidFill>
                <a:srgbClr val="FFE4B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21827" cy="205837"/>
              </a:xfrm>
              <a:prstGeom prst="rect">
                <a:avLst/>
              </a:prstGeom>
            </p:spPr>
            <p:txBody>
              <a:bodyPr lIns="79531" tIns="79531" rIns="79531" bIns="79531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38421" y="1512327"/>
              <a:ext cx="10130096" cy="122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12"/>
                </a:lnSpc>
                <a:spcBef>
                  <a:spcPct val="0"/>
                </a:spcBef>
              </a:pPr>
              <a:r>
                <a:rPr lang="en-US" sz="5738">
                  <a:solidFill>
                    <a:srgbClr val="2A3C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Feasibility and Viability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276" y="2768224"/>
            <a:ext cx="17462907" cy="281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9"/>
              </a:lnSpc>
              <a:spcBef>
                <a:spcPct val="0"/>
              </a:spcBef>
            </a:pPr>
            <a:r>
              <a:rPr lang="en-US" sz="5192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•Pote</a:t>
            </a: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ntial impact on the target audience</a:t>
            </a:r>
          </a:p>
          <a:p>
            <a:pPr marL="0" lvl="1" indent="0" algn="l">
              <a:lnSpc>
                <a:spcPts val="7269"/>
              </a:lnSpc>
              <a:spcBef>
                <a:spcPct val="0"/>
              </a:spcBef>
            </a:pPr>
            <a:r>
              <a:rPr lang="en-US" sz="5192" u="none" strike="noStrike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•Benefits of the solution (social, economic, environmental, etc.)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0806" y="-212536"/>
            <a:ext cx="9126387" cy="2050091"/>
            <a:chOff x="0" y="0"/>
            <a:chExt cx="12168517" cy="2733455"/>
          </a:xfrm>
        </p:grpSpPr>
        <p:grpSp>
          <p:nvGrpSpPr>
            <p:cNvPr id="13" name="Group 13"/>
            <p:cNvGrpSpPr/>
            <p:nvPr/>
          </p:nvGrpSpPr>
          <p:grpSpPr>
            <a:xfrm>
              <a:off x="1692148" y="1328533"/>
              <a:ext cx="10476369" cy="1404922"/>
              <a:chOff x="0" y="0"/>
              <a:chExt cx="1321827" cy="177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1827" cy="177262"/>
              </a:xfrm>
              <a:custGeom>
                <a:avLst/>
                <a:gdLst/>
                <a:ahLst/>
                <a:cxnLst/>
                <a:rect l="l" t="t" r="r" b="b"/>
                <a:pathLst>
                  <a:path w="1321827" h="177262">
                    <a:moveTo>
                      <a:pt x="24633" y="0"/>
                    </a:moveTo>
                    <a:lnTo>
                      <a:pt x="1297194" y="0"/>
                    </a:lnTo>
                    <a:cubicBezTo>
                      <a:pt x="1303727" y="0"/>
                      <a:pt x="1309993" y="2595"/>
                      <a:pt x="1314612" y="7215"/>
                    </a:cubicBezTo>
                    <a:cubicBezTo>
                      <a:pt x="1319232" y="11834"/>
                      <a:pt x="1321827" y="18100"/>
                      <a:pt x="1321827" y="24633"/>
                    </a:cubicBezTo>
                    <a:lnTo>
                      <a:pt x="1321827" y="152629"/>
                    </a:lnTo>
                    <a:cubicBezTo>
                      <a:pt x="1321827" y="159162"/>
                      <a:pt x="1319232" y="165428"/>
                      <a:pt x="1314612" y="170047"/>
                    </a:cubicBezTo>
                    <a:cubicBezTo>
                      <a:pt x="1309993" y="174667"/>
                      <a:pt x="1303727" y="177262"/>
                      <a:pt x="1297194" y="177262"/>
                    </a:cubicBezTo>
                    <a:lnTo>
                      <a:pt x="24633" y="177262"/>
                    </a:lnTo>
                    <a:cubicBezTo>
                      <a:pt x="18100" y="177262"/>
                      <a:pt x="11834" y="174667"/>
                      <a:pt x="7215" y="170047"/>
                    </a:cubicBezTo>
                    <a:cubicBezTo>
                      <a:pt x="2595" y="165428"/>
                      <a:pt x="0" y="159162"/>
                      <a:pt x="0" y="152629"/>
                    </a:cubicBezTo>
                    <a:lnTo>
                      <a:pt x="0" y="24633"/>
                    </a:lnTo>
                    <a:cubicBezTo>
                      <a:pt x="0" y="18100"/>
                      <a:pt x="2595" y="11834"/>
                      <a:pt x="7215" y="7215"/>
                    </a:cubicBezTo>
                    <a:cubicBezTo>
                      <a:pt x="11834" y="2595"/>
                      <a:pt x="18100" y="0"/>
                      <a:pt x="24633" y="0"/>
                    </a:cubicBezTo>
                    <a:close/>
                  </a:path>
                </a:pathLst>
              </a:custGeom>
              <a:solidFill>
                <a:srgbClr val="FFE4B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21827" cy="205837"/>
              </a:xfrm>
              <a:prstGeom prst="rect">
                <a:avLst/>
              </a:prstGeom>
            </p:spPr>
            <p:txBody>
              <a:bodyPr lIns="79531" tIns="79531" rIns="79531" bIns="79531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38421" y="1512327"/>
              <a:ext cx="10130096" cy="122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12"/>
                </a:lnSpc>
                <a:spcBef>
                  <a:spcPct val="0"/>
                </a:spcBef>
              </a:pPr>
              <a:r>
                <a:rPr lang="en-US" sz="5738">
                  <a:solidFill>
                    <a:srgbClr val="2A3C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Impact and Benefits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51632">
            <a:off x="-9326303" y="-827380"/>
            <a:ext cx="12003201" cy="12334953"/>
          </a:xfrm>
          <a:custGeom>
            <a:avLst/>
            <a:gdLst/>
            <a:ahLst/>
            <a:cxnLst/>
            <a:rect l="l" t="t" r="r" b="b"/>
            <a:pathLst>
              <a:path w="12003201" h="12334953">
                <a:moveTo>
                  <a:pt x="0" y="0"/>
                </a:moveTo>
                <a:lnTo>
                  <a:pt x="12003201" y="0"/>
                </a:lnTo>
                <a:lnTo>
                  <a:pt x="12003201" y="12334953"/>
                </a:lnTo>
                <a:lnTo>
                  <a:pt x="0" y="12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730" t="-992"/>
            </a:stretch>
          </a:blipFill>
        </p:spPr>
      </p:sp>
      <p:sp>
        <p:nvSpPr>
          <p:cNvPr id="3" name="Freeform 3"/>
          <p:cNvSpPr/>
          <p:nvPr/>
        </p:nvSpPr>
        <p:spPr>
          <a:xfrm rot="-5511228">
            <a:off x="-649436" y="-912719"/>
            <a:ext cx="2879769" cy="3264699"/>
          </a:xfrm>
          <a:custGeom>
            <a:avLst/>
            <a:gdLst/>
            <a:ahLst/>
            <a:cxnLst/>
            <a:rect l="l" t="t" r="r" b="b"/>
            <a:pathLst>
              <a:path w="2879769" h="3264699">
                <a:moveTo>
                  <a:pt x="0" y="0"/>
                </a:moveTo>
                <a:lnTo>
                  <a:pt x="2879770" y="0"/>
                </a:lnTo>
                <a:lnTo>
                  <a:pt x="2879770" y="3264699"/>
                </a:lnTo>
                <a:lnTo>
                  <a:pt x="0" y="32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9655" r="-75413"/>
            </a:stretch>
          </a:blipFill>
        </p:spPr>
      </p:sp>
      <p:sp>
        <p:nvSpPr>
          <p:cNvPr id="4" name="Freeform 4"/>
          <p:cNvSpPr/>
          <p:nvPr/>
        </p:nvSpPr>
        <p:spPr>
          <a:xfrm rot="-8508883">
            <a:off x="12507273" y="8454062"/>
            <a:ext cx="4877707" cy="4609776"/>
          </a:xfrm>
          <a:custGeom>
            <a:avLst/>
            <a:gdLst/>
            <a:ahLst/>
            <a:cxnLst/>
            <a:rect l="l" t="t" r="r" b="b"/>
            <a:pathLst>
              <a:path w="4877707" h="4609776">
                <a:moveTo>
                  <a:pt x="0" y="0"/>
                </a:moveTo>
                <a:lnTo>
                  <a:pt x="4877707" y="0"/>
                </a:lnTo>
                <a:lnTo>
                  <a:pt x="4877707" y="4609776"/>
                </a:lnTo>
                <a:lnTo>
                  <a:pt x="0" y="46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88" t="-57444"/>
            </a:stretch>
          </a:blipFill>
        </p:spPr>
      </p:sp>
      <p:sp>
        <p:nvSpPr>
          <p:cNvPr id="5" name="Freeform 5"/>
          <p:cNvSpPr/>
          <p:nvPr/>
        </p:nvSpPr>
        <p:spPr>
          <a:xfrm rot="5323423">
            <a:off x="4966989" y="6387135"/>
            <a:ext cx="2385407" cy="8312288"/>
          </a:xfrm>
          <a:custGeom>
            <a:avLst/>
            <a:gdLst/>
            <a:ahLst/>
            <a:cxnLst/>
            <a:rect l="l" t="t" r="r" b="b"/>
            <a:pathLst>
              <a:path w="2385407" h="8312288">
                <a:moveTo>
                  <a:pt x="0" y="0"/>
                </a:moveTo>
                <a:lnTo>
                  <a:pt x="2385407" y="0"/>
                </a:lnTo>
                <a:lnTo>
                  <a:pt x="2385407" y="8312288"/>
                </a:lnTo>
                <a:lnTo>
                  <a:pt x="0" y="8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691" r="-111766"/>
            </a:stretch>
          </a:blipFill>
        </p:spPr>
      </p:sp>
      <p:sp>
        <p:nvSpPr>
          <p:cNvPr id="6" name="Freeform 6"/>
          <p:cNvSpPr/>
          <p:nvPr/>
        </p:nvSpPr>
        <p:spPr>
          <a:xfrm rot="1943505">
            <a:off x="17463349" y="-956443"/>
            <a:ext cx="3661839" cy="3953061"/>
          </a:xfrm>
          <a:custGeom>
            <a:avLst/>
            <a:gdLst/>
            <a:ahLst/>
            <a:cxnLst/>
            <a:rect l="l" t="t" r="r" b="b"/>
            <a:pathLst>
              <a:path w="3661839" h="3953061">
                <a:moveTo>
                  <a:pt x="0" y="0"/>
                </a:moveTo>
                <a:lnTo>
                  <a:pt x="3661839" y="0"/>
                </a:lnTo>
                <a:lnTo>
                  <a:pt x="3661839" y="3953062"/>
                </a:lnTo>
                <a:lnTo>
                  <a:pt x="0" y="3953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47475" r="-37949"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6184400" y="-2185015"/>
            <a:ext cx="3801447" cy="3580272"/>
          </a:xfrm>
          <a:custGeom>
            <a:avLst/>
            <a:gdLst/>
            <a:ahLst/>
            <a:cxnLst/>
            <a:rect l="l" t="t" r="r" b="b"/>
            <a:pathLst>
              <a:path w="3801447" h="3580272">
                <a:moveTo>
                  <a:pt x="0" y="0"/>
                </a:moveTo>
                <a:lnTo>
                  <a:pt x="3801447" y="0"/>
                </a:lnTo>
                <a:lnTo>
                  <a:pt x="3801447" y="3580272"/>
                </a:lnTo>
                <a:lnTo>
                  <a:pt x="0" y="358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87183" y="16447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B4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276" y="2768224"/>
            <a:ext cx="17462907" cy="9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69"/>
              </a:lnSpc>
              <a:spcBef>
                <a:spcPct val="0"/>
              </a:spcBef>
            </a:pPr>
            <a:r>
              <a:rPr lang="en-US" sz="5192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(Research papers , articals etc)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0806" y="-212536"/>
            <a:ext cx="9126387" cy="2050091"/>
            <a:chOff x="0" y="0"/>
            <a:chExt cx="12168517" cy="2733455"/>
          </a:xfrm>
        </p:grpSpPr>
        <p:grpSp>
          <p:nvGrpSpPr>
            <p:cNvPr id="13" name="Group 13"/>
            <p:cNvGrpSpPr/>
            <p:nvPr/>
          </p:nvGrpSpPr>
          <p:grpSpPr>
            <a:xfrm>
              <a:off x="1692148" y="1328533"/>
              <a:ext cx="10476369" cy="1404922"/>
              <a:chOff x="0" y="0"/>
              <a:chExt cx="1321827" cy="177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1827" cy="177262"/>
              </a:xfrm>
              <a:custGeom>
                <a:avLst/>
                <a:gdLst/>
                <a:ahLst/>
                <a:cxnLst/>
                <a:rect l="l" t="t" r="r" b="b"/>
                <a:pathLst>
                  <a:path w="1321827" h="177262">
                    <a:moveTo>
                      <a:pt x="24633" y="0"/>
                    </a:moveTo>
                    <a:lnTo>
                      <a:pt x="1297194" y="0"/>
                    </a:lnTo>
                    <a:cubicBezTo>
                      <a:pt x="1303727" y="0"/>
                      <a:pt x="1309993" y="2595"/>
                      <a:pt x="1314612" y="7215"/>
                    </a:cubicBezTo>
                    <a:cubicBezTo>
                      <a:pt x="1319232" y="11834"/>
                      <a:pt x="1321827" y="18100"/>
                      <a:pt x="1321827" y="24633"/>
                    </a:cubicBezTo>
                    <a:lnTo>
                      <a:pt x="1321827" y="152629"/>
                    </a:lnTo>
                    <a:cubicBezTo>
                      <a:pt x="1321827" y="159162"/>
                      <a:pt x="1319232" y="165428"/>
                      <a:pt x="1314612" y="170047"/>
                    </a:cubicBezTo>
                    <a:cubicBezTo>
                      <a:pt x="1309993" y="174667"/>
                      <a:pt x="1303727" y="177262"/>
                      <a:pt x="1297194" y="177262"/>
                    </a:cubicBezTo>
                    <a:lnTo>
                      <a:pt x="24633" y="177262"/>
                    </a:lnTo>
                    <a:cubicBezTo>
                      <a:pt x="18100" y="177262"/>
                      <a:pt x="11834" y="174667"/>
                      <a:pt x="7215" y="170047"/>
                    </a:cubicBezTo>
                    <a:cubicBezTo>
                      <a:pt x="2595" y="165428"/>
                      <a:pt x="0" y="159162"/>
                      <a:pt x="0" y="152629"/>
                    </a:cubicBezTo>
                    <a:lnTo>
                      <a:pt x="0" y="24633"/>
                    </a:lnTo>
                    <a:cubicBezTo>
                      <a:pt x="0" y="18100"/>
                      <a:pt x="2595" y="11834"/>
                      <a:pt x="7215" y="7215"/>
                    </a:cubicBezTo>
                    <a:cubicBezTo>
                      <a:pt x="11834" y="2595"/>
                      <a:pt x="18100" y="0"/>
                      <a:pt x="24633" y="0"/>
                    </a:cubicBezTo>
                    <a:close/>
                  </a:path>
                </a:pathLst>
              </a:custGeom>
              <a:solidFill>
                <a:srgbClr val="FFE4B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21827" cy="205837"/>
              </a:xfrm>
              <a:prstGeom prst="rect">
                <a:avLst/>
              </a:prstGeom>
            </p:spPr>
            <p:txBody>
              <a:bodyPr lIns="79531" tIns="79531" rIns="79531" bIns="79531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38421" y="1512327"/>
              <a:ext cx="10130096" cy="122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12"/>
                </a:lnSpc>
                <a:spcBef>
                  <a:spcPct val="0"/>
                </a:spcBef>
              </a:pPr>
              <a:r>
                <a:rPr lang="en-US" sz="5738">
                  <a:solidFill>
                    <a:srgbClr val="2A3C6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68352">
              <a:off x="522601" y="2011246"/>
              <a:ext cx="993219" cy="712406"/>
            </a:xfrm>
            <a:custGeom>
              <a:avLst/>
              <a:gdLst/>
              <a:ahLst/>
              <a:cxnLst/>
              <a:rect l="l" t="t" r="r" b="b"/>
              <a:pathLst>
                <a:path w="993219" h="712406">
                  <a:moveTo>
                    <a:pt x="0" y="0"/>
                  </a:moveTo>
                  <a:lnTo>
                    <a:pt x="993219" y="0"/>
                  </a:lnTo>
                  <a:lnTo>
                    <a:pt x="993219" y="712406"/>
                  </a:lnTo>
                  <a:lnTo>
                    <a:pt x="0" y="7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309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038421" cy="2332956"/>
            </a:xfrm>
            <a:custGeom>
              <a:avLst/>
              <a:gdLst/>
              <a:ahLst/>
              <a:cxnLst/>
              <a:rect l="l" t="t" r="r" b="b"/>
              <a:pathLst>
                <a:path w="2038421" h="2332956">
                  <a:moveTo>
                    <a:pt x="0" y="0"/>
                  </a:moveTo>
                  <a:lnTo>
                    <a:pt x="2038421" y="0"/>
                  </a:lnTo>
                  <a:lnTo>
                    <a:pt x="2038421" y="2332956"/>
                  </a:lnTo>
                  <a:lnTo>
                    <a:pt x="0" y="233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58098">
            <a:off x="15355361" y="7365941"/>
            <a:ext cx="3452181" cy="6685562"/>
          </a:xfrm>
          <a:custGeom>
            <a:avLst/>
            <a:gdLst/>
            <a:ahLst/>
            <a:cxnLst/>
            <a:rect l="l" t="t" r="r" b="b"/>
            <a:pathLst>
              <a:path w="3452181" h="6685562">
                <a:moveTo>
                  <a:pt x="0" y="0"/>
                </a:moveTo>
                <a:lnTo>
                  <a:pt x="3452181" y="0"/>
                </a:lnTo>
                <a:lnTo>
                  <a:pt x="3452181" y="6685562"/>
                </a:lnTo>
                <a:lnTo>
                  <a:pt x="0" y="668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392004">
            <a:off x="16827753" y="7989439"/>
            <a:ext cx="2540538" cy="3346684"/>
          </a:xfrm>
          <a:custGeom>
            <a:avLst/>
            <a:gdLst/>
            <a:ahLst/>
            <a:cxnLst/>
            <a:rect l="l" t="t" r="r" b="b"/>
            <a:pathLst>
              <a:path w="2540538" h="3346684">
                <a:moveTo>
                  <a:pt x="0" y="0"/>
                </a:moveTo>
                <a:lnTo>
                  <a:pt x="2540538" y="0"/>
                </a:lnTo>
                <a:lnTo>
                  <a:pt x="2540538" y="3346685"/>
                </a:lnTo>
                <a:lnTo>
                  <a:pt x="0" y="3346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120"/>
            </a:stretch>
          </a:blipFill>
        </p:spPr>
      </p:sp>
      <p:sp>
        <p:nvSpPr>
          <p:cNvPr id="4" name="Freeform 4"/>
          <p:cNvSpPr/>
          <p:nvPr/>
        </p:nvSpPr>
        <p:spPr>
          <a:xfrm rot="7495840">
            <a:off x="-1028199" y="-881812"/>
            <a:ext cx="2835984" cy="2213346"/>
          </a:xfrm>
          <a:custGeom>
            <a:avLst/>
            <a:gdLst/>
            <a:ahLst/>
            <a:cxnLst/>
            <a:rect l="l" t="t" r="r" b="b"/>
            <a:pathLst>
              <a:path w="2835984" h="2213346">
                <a:moveTo>
                  <a:pt x="0" y="0"/>
                </a:moveTo>
                <a:lnTo>
                  <a:pt x="2835984" y="0"/>
                </a:lnTo>
                <a:lnTo>
                  <a:pt x="2835984" y="2213346"/>
                </a:lnTo>
                <a:lnTo>
                  <a:pt x="0" y="221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971" t="-51074" b="-40651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4189371" y="3582286"/>
            <a:ext cx="11079580" cy="3122427"/>
          </a:xfrm>
          <a:custGeom>
            <a:avLst/>
            <a:gdLst/>
            <a:ahLst/>
            <a:cxnLst/>
            <a:rect l="l" t="t" r="r" b="b"/>
            <a:pathLst>
              <a:path w="11079580" h="3122427">
                <a:moveTo>
                  <a:pt x="0" y="0"/>
                </a:moveTo>
                <a:lnTo>
                  <a:pt x="11079580" y="0"/>
                </a:lnTo>
                <a:lnTo>
                  <a:pt x="11079580" y="3122428"/>
                </a:lnTo>
                <a:lnTo>
                  <a:pt x="0" y="3122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85852">
            <a:off x="16327762" y="-1036356"/>
            <a:ext cx="2976445" cy="4099758"/>
          </a:xfrm>
          <a:custGeom>
            <a:avLst/>
            <a:gdLst/>
            <a:ahLst/>
            <a:cxnLst/>
            <a:rect l="l" t="t" r="r" b="b"/>
            <a:pathLst>
              <a:path w="2976445" h="4099758">
                <a:moveTo>
                  <a:pt x="0" y="0"/>
                </a:moveTo>
                <a:lnTo>
                  <a:pt x="2976445" y="0"/>
                </a:lnTo>
                <a:lnTo>
                  <a:pt x="2976445" y="4099758"/>
                </a:lnTo>
                <a:lnTo>
                  <a:pt x="0" y="4099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0599"/>
            </a:stretch>
          </a:blipFill>
        </p:spPr>
      </p:sp>
      <p:sp>
        <p:nvSpPr>
          <p:cNvPr id="3" name="Freeform 3"/>
          <p:cNvSpPr/>
          <p:nvPr/>
        </p:nvSpPr>
        <p:spPr>
          <a:xfrm rot="807780">
            <a:off x="14042555" y="-1455870"/>
            <a:ext cx="2923163" cy="3029184"/>
          </a:xfrm>
          <a:custGeom>
            <a:avLst/>
            <a:gdLst/>
            <a:ahLst/>
            <a:cxnLst/>
            <a:rect l="l" t="t" r="r" b="b"/>
            <a:pathLst>
              <a:path w="2923163" h="3029184">
                <a:moveTo>
                  <a:pt x="0" y="0"/>
                </a:moveTo>
                <a:lnTo>
                  <a:pt x="2923163" y="0"/>
                </a:lnTo>
                <a:lnTo>
                  <a:pt x="2923163" y="3029184"/>
                </a:lnTo>
                <a:lnTo>
                  <a:pt x="0" y="302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3355490">
            <a:off x="-770208" y="-108329"/>
            <a:ext cx="2216172" cy="2274057"/>
          </a:xfrm>
          <a:custGeom>
            <a:avLst/>
            <a:gdLst/>
            <a:ahLst/>
            <a:cxnLst/>
            <a:rect l="l" t="t" r="r" b="b"/>
            <a:pathLst>
              <a:path w="2216172" h="2274057">
                <a:moveTo>
                  <a:pt x="0" y="0"/>
                </a:moveTo>
                <a:lnTo>
                  <a:pt x="2216172" y="0"/>
                </a:lnTo>
                <a:lnTo>
                  <a:pt x="2216172" y="2274058"/>
                </a:lnTo>
                <a:lnTo>
                  <a:pt x="0" y="2274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392004">
            <a:off x="-1276897" y="8458504"/>
            <a:ext cx="3229550" cy="2536626"/>
          </a:xfrm>
          <a:custGeom>
            <a:avLst/>
            <a:gdLst/>
            <a:ahLst/>
            <a:cxnLst/>
            <a:rect l="l" t="t" r="r" b="b"/>
            <a:pathLst>
              <a:path w="3229550" h="2536626">
                <a:moveTo>
                  <a:pt x="0" y="0"/>
                </a:moveTo>
                <a:lnTo>
                  <a:pt x="3229550" y="0"/>
                </a:lnTo>
                <a:lnTo>
                  <a:pt x="3229550" y="2536627"/>
                </a:lnTo>
                <a:lnTo>
                  <a:pt x="0" y="2536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934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3585310" y="-59616"/>
            <a:ext cx="6005915" cy="1931591"/>
            <a:chOff x="0" y="0"/>
            <a:chExt cx="1581805" cy="50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1805" cy="508732"/>
            </a:xfrm>
            <a:custGeom>
              <a:avLst/>
              <a:gdLst/>
              <a:ahLst/>
              <a:cxnLst/>
              <a:rect l="l" t="t" r="r" b="b"/>
              <a:pathLst>
                <a:path w="1581805" h="508732">
                  <a:moveTo>
                    <a:pt x="1581805" y="0"/>
                  </a:moveTo>
                  <a:lnTo>
                    <a:pt x="1581805" y="394432"/>
                  </a:lnTo>
                  <a:lnTo>
                    <a:pt x="790902" y="508732"/>
                  </a:lnTo>
                  <a:lnTo>
                    <a:pt x="0" y="394432"/>
                  </a:lnTo>
                  <a:lnTo>
                    <a:pt x="0" y="0"/>
                  </a:lnTo>
                  <a:lnTo>
                    <a:pt x="1581805" y="0"/>
                  </a:lnTo>
                  <a:close/>
                </a:path>
              </a:pathLst>
            </a:custGeom>
            <a:solidFill>
              <a:srgbClr val="FDF7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81805" cy="423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32535" y="524802"/>
            <a:ext cx="5836718" cy="92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5"/>
              </a:lnSpc>
              <a:spcBef>
                <a:spcPct val="0"/>
              </a:spcBef>
            </a:pPr>
            <a:r>
              <a:rPr lang="en-US" sz="5713" b="1" i="1">
                <a:solidFill>
                  <a:srgbClr val="2A3C63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What  is allowed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466" y="1638184"/>
            <a:ext cx="13906257" cy="682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843" lvl="1" indent="-461421" algn="l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Participants are permitted to modify the font size and remove elements only in cases where content overlaps or affects the overall clarity of the presentation.</a:t>
            </a:r>
          </a:p>
          <a:p>
            <a:pPr algn="l">
              <a:lnSpc>
                <a:spcPts val="5984"/>
              </a:lnSpc>
            </a:pPr>
            <a:endParaRPr lang="en-US" sz="4274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22843" lvl="1" indent="-461421" algn="l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alteration to the prescribed color scheme is strictly prohibited and may result in disqualification.</a:t>
            </a:r>
          </a:p>
          <a:p>
            <a:pPr algn="l">
              <a:lnSpc>
                <a:spcPts val="5984"/>
              </a:lnSpc>
            </a:pPr>
            <a:endParaRPr lang="en-US" sz="4274">
              <a:solidFill>
                <a:srgbClr val="2A3C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22843" lvl="1" indent="-461421" algn="l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</a:t>
            </a:r>
            <a:r>
              <a:rPr lang="en-US" sz="4274" b="1">
                <a:solidFill>
                  <a:srgbClr val="2A3C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Times New Roman</a:t>
            </a:r>
            <a:r>
              <a:rPr lang="en-US" sz="4274">
                <a:solidFill>
                  <a:srgbClr val="2A3C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font is mandatory throughout all slides of the presentation.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4466" y="8821903"/>
            <a:ext cx="15054136" cy="124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DE07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This slide is for reference purposes only and must not be included during the final submission.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Times New Roman Bold Italics</vt:lpstr>
      <vt:lpstr>Times New Roman Italics</vt:lpstr>
      <vt:lpstr>Calibri</vt:lpstr>
      <vt:lpstr>Times New Roman Bold</vt:lpstr>
      <vt:lpstr>Arial</vt:lpstr>
      <vt:lpstr>Times New Roman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2.2: Looking Out</dc:title>
  <cp:lastModifiedBy>Ayush Tammannavar</cp:lastModifiedBy>
  <cp:revision>3</cp:revision>
  <dcterms:created xsi:type="dcterms:W3CDTF">2006-08-16T00:00:00Z</dcterms:created>
  <dcterms:modified xsi:type="dcterms:W3CDTF">2025-08-11T08:22:32Z</dcterms:modified>
  <dc:identifier>DAGvCUeaV8I</dc:identifier>
</cp:coreProperties>
</file>